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331" r:id="rId5"/>
    <p:sldId id="332" r:id="rId6"/>
    <p:sldId id="268" r:id="rId7"/>
    <p:sldId id="327" r:id="rId8"/>
    <p:sldId id="328" r:id="rId9"/>
    <p:sldId id="329" r:id="rId10"/>
    <p:sldId id="330"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4" r:id="rId32"/>
    <p:sldId id="355" r:id="rId33"/>
    <p:sldId id="356" r:id="rId34"/>
    <p:sldId id="357" r:id="rId35"/>
    <p:sldId id="358" r:id="rId36"/>
    <p:sldId id="369" r:id="rId37"/>
    <p:sldId id="373" r:id="rId38"/>
    <p:sldId id="371" r:id="rId39"/>
    <p:sldId id="372" r:id="rId40"/>
    <p:sldId id="376" r:id="rId41"/>
    <p:sldId id="377" r:id="rId42"/>
    <p:sldId id="378" r:id="rId43"/>
    <p:sldId id="383" r:id="rId44"/>
    <p:sldId id="384" r:id="rId45"/>
    <p:sldId id="385" r:id="rId46"/>
    <p:sldId id="386" r:id="rId47"/>
    <p:sldId id="387" r:id="rId48"/>
    <p:sldId id="388" r:id="rId49"/>
    <p:sldId id="389" r:id="rId50"/>
    <p:sldId id="390" r:id="rId51"/>
    <p:sldId id="391" r:id="rId52"/>
    <p:sldId id="392" r:id="rId53"/>
    <p:sldId id="368" r:id="rId54"/>
    <p:sldId id="370" r:id="rId55"/>
    <p:sldId id="375" r:id="rId56"/>
    <p:sldId id="380" r:id="rId57"/>
    <p:sldId id="382" r:id="rId58"/>
    <p:sldId id="381" r:id="rId59"/>
    <p:sldId id="353" r:id="rId6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682" autoAdjust="0"/>
  </p:normalViewPr>
  <p:slideViewPr>
    <p:cSldViewPr>
      <p:cViewPr varScale="1">
        <p:scale>
          <a:sx n="75" d="100"/>
          <a:sy n="75" d="100"/>
        </p:scale>
        <p:origin x="288" y="60"/>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smtClean="0"/>
            <a:t>Sirius</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noProof="0" dirty="0" smtClean="0"/>
            <a:t>Development</a:t>
          </a:r>
          <a:r>
            <a:rPr lang="fr-FR" sz="2000" b="1" dirty="0" smtClean="0"/>
            <a:t> of Sirius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60629F88-1A0C-41A3-9187-5705AC85EF6B}" type="presOf" srcId="{793EDE10-5CF1-46D9-BAF8-65924FEB405E}" destId="{623A0F07-E034-4062-A940-9809D659D640}" srcOrd="0" destOrd="0" presId="urn:microsoft.com/office/officeart/2008/layout/VerticalCurvedList"/>
    <dgm:cxn modelId="{F9ABF3D1-4647-4A3F-9FD5-1D6E650B54E8}"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8536D27E-49CC-4ACC-8C6D-7EA83F6EB14F}" srcId="{571CC073-B4EA-454E-8A5E-FC001A76EABC}" destId="{37B78F11-1B40-4B80-B036-2632F5AB10D5}" srcOrd="3" destOrd="0" parTransId="{62B577B9-7A27-424C-8344-FF54E4B19694}" sibTransId="{DB476178-8D65-47D8-A247-B2DF0BC88B38}"/>
    <dgm:cxn modelId="{E3FA9F01-3E35-492C-973A-63ED7B09FAE5}" type="presOf" srcId="{FB4D4D2F-D7AC-455C-A37D-54718019F2C5}" destId="{D5C5F8E0-EDFB-473A-8910-273A818F572B}" srcOrd="0" destOrd="0" presId="urn:microsoft.com/office/officeart/2008/layout/VerticalCurvedList"/>
    <dgm:cxn modelId="{F3CB2FBD-FFDF-4B8F-8EAB-E02E8CE58FED}" type="presOf" srcId="{4C925965-89EC-45A1-804B-F79961061FDE}" destId="{84E162AD-861D-4555-B043-F79679CCDBDA}" srcOrd="0" destOrd="0" presId="urn:microsoft.com/office/officeart/2008/layout/VerticalCurvedList"/>
    <dgm:cxn modelId="{6A0D0B7E-3892-4DA1-A93C-102274E80F91}" type="presOf" srcId="{B7535463-A56F-44FF-8CB5-201BFDCADA1C}" destId="{AFF7D09E-5404-4ECE-AC3C-59FA44FE4C04}"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A378C555-407C-41BC-826E-A1FA6238D40D}" type="presParOf" srcId="{4208A881-E163-4E2D-843D-3E50A7960126}" destId="{AFF7D09E-5404-4ECE-AC3C-59FA44FE4C04}" srcOrd="3" destOrd="0" presId="urn:microsoft.com/office/officeart/2008/layout/VerticalCurvedList"/>
    <dgm:cxn modelId="{328D14E1-0A19-46B8-824E-CE3B0683EFB9}" type="presParOf" srcId="{4208A881-E163-4E2D-843D-3E50A7960126}" destId="{D0C3640A-F629-43A2-9CFA-44EB95244037}" srcOrd="4" destOrd="0" presId="urn:microsoft.com/office/officeart/2008/layout/VerticalCurvedList"/>
    <dgm:cxn modelId="{7CC72F32-F8E3-4242-A6C9-938C264002BA}" type="presParOf" srcId="{D0C3640A-F629-43A2-9CFA-44EB95244037}" destId="{62FF596E-3DC2-41AB-A286-73700C7462E6}" srcOrd="0" destOrd="0" presId="urn:microsoft.com/office/officeart/2008/layout/VerticalCurvedList"/>
    <dgm:cxn modelId="{FA16F93C-3E0E-4AB4-928F-7B0A9302D7F4}" type="presParOf" srcId="{4208A881-E163-4E2D-843D-3E50A7960126}" destId="{D5C5F8E0-EDFB-473A-8910-273A818F572B}" srcOrd="5" destOrd="0" presId="urn:microsoft.com/office/officeart/2008/layout/VerticalCurvedList"/>
    <dgm:cxn modelId="{B24857E2-E2CA-4F30-BBA7-E52230FDF9FC}" type="presParOf" srcId="{4208A881-E163-4E2D-843D-3E50A7960126}" destId="{FA90C89B-DE3D-4B25-A178-12487841437D}" srcOrd="6" destOrd="0" presId="urn:microsoft.com/office/officeart/2008/layout/VerticalCurvedList"/>
    <dgm:cxn modelId="{DBE73F7B-A2C5-4180-B0AE-2E9F5D5F142D}" type="presParOf" srcId="{FA90C89B-DE3D-4B25-A178-12487841437D}" destId="{BBA824C2-C2F0-4C8C-8C9D-CD98F578FF82}" srcOrd="0" destOrd="0" presId="urn:microsoft.com/office/officeart/2008/layout/VerticalCurvedList"/>
    <dgm:cxn modelId="{A8A70EB7-A74D-4024-9D00-C4405ED17CE9}" type="presParOf" srcId="{4208A881-E163-4E2D-843D-3E50A7960126}" destId="{2DF6772C-C3CF-4AC1-9BA4-525A2B035D2C}" srcOrd="7" destOrd="0" presId="urn:microsoft.com/office/officeart/2008/layout/VerticalCurvedList"/>
    <dgm:cxn modelId="{F6DFCC80-94E0-45C5-A539-9B27690C11D2}" type="presParOf" srcId="{4208A881-E163-4E2D-843D-3E50A7960126}" destId="{E136BD25-049F-4EA6-8F12-52B53CD2B54F}" srcOrd="8" destOrd="0" presId="urn:microsoft.com/office/officeart/2008/layout/VerticalCurvedList"/>
    <dgm:cxn modelId="{D93CC92F-0AE2-4D43-8796-A383EDDD78D8}"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238E5BC2-A6BB-49CF-B2D3-462CB2AB232F}" type="presOf" srcId="{17725E98-C6BD-4860-A874-2E64BB58359D}" destId="{7249490D-FBFE-4ED2-8766-81F6F51BB084}" srcOrd="0" destOrd="0" presId="urn:microsoft.com/office/officeart/2008/layout/VerticalCurvedList"/>
    <dgm:cxn modelId="{9FB753F3-3A77-4A0D-A650-59C005448EE8}" type="presOf" srcId="{DB531F80-E0B2-428D-866E-0B54242930D6}" destId="{84E162AD-861D-4555-B043-F79679CCDBDA}"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A8739049-F5B7-46A2-8BEC-CDE9E0E712E1}" type="presOf" srcId="{7EF6EB4A-3C6C-4B60-B6BA-A89086AD6C86}" destId="{FA08CDE5-D5E0-451E-ADF0-BE974343CEB5}" srcOrd="0" destOrd="0" presId="urn:microsoft.com/office/officeart/2008/layout/VerticalCurvedList"/>
    <dgm:cxn modelId="{598EFC86-E388-43F0-ABDA-FC0465505BF3}"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5DF0F252-C0B8-4CB8-A6FC-8AA3F0BF61E9}" type="presOf" srcId="{3F53B9CA-E4C7-426C-8188-D42E081D202C}" destId="{BC35D876-8F7D-407A-90E2-FD9D31C4E004}"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1C3EDFD7-33E8-4AD8-B294-B23D9062C133}" type="presOf" srcId="{3A0529C2-690B-48AE-92C5-94CA0332699F}" destId="{70FEF15B-A28E-4491-AE72-E180EBB7644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D1EA345F-4B5C-4F51-9485-9677CDFC8096}" type="presOf" srcId="{426D0758-8884-45FE-80C5-75B67C84F784}" destId="{A93A91EF-997C-421E-9420-03E3C07EACA2}" srcOrd="0" destOrd="0" presId="urn:microsoft.com/office/officeart/2008/layout/VerticalCurvedList"/>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8491D84-CAD3-4E5D-9331-03A288E8E3DC}"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3E29A18D-E1E4-4E30-A581-7777E0072AF1}" type="presOf" srcId="{15556A3C-A49E-4842-A43C-742C684A0015}" destId="{B0A076B2-428A-4BBE-A132-5AFA20E80498}"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214B9014-548B-4286-87BD-9AE239053B1D}" srcId="{15556A3C-A49E-4842-A43C-742C684A0015}" destId="{C3D07491-059A-499C-B7AB-4665920732C1}" srcOrd="2" destOrd="0" parTransId="{9FE534E1-2525-4D82-BABA-B8DC1F82A79E}" sibTransId="{B59A5E91-742B-4626-838B-166E346E97CA}"/>
    <dgm:cxn modelId="{7AB679B1-002F-488F-AE9A-A171FADB41AD}" type="presOf" srcId="{8D4805A7-EBCE-4DC6-8616-157B0E5C483F}" destId="{A4DF5EF6-7847-439B-BDA9-E8CF25F3D2C4}" srcOrd="0" destOrd="0" presId="urn:microsoft.com/office/officeart/2005/8/layout/vList2"/>
    <dgm:cxn modelId="{3FCB6250-EAE8-4243-BDEE-DEB2326DDA85}"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7BA76973-10A4-46FD-9739-8422C1519217}" srcId="{15556A3C-A49E-4842-A43C-742C684A0015}" destId="{31D4C092-1583-41E2-B78E-1259B9562CA7}" srcOrd="1" destOrd="0" parTransId="{987373BF-4366-471E-BB9F-B3D3FCB44280}" sibTransId="{5F44ABC2-76D4-4169-8DE3-84C0696DB3BC}"/>
    <dgm:cxn modelId="{87408836-BAD7-4511-9E39-989C14BCFFEE}" type="presOf" srcId="{B0DD0AA9-DF7D-4D9C-985A-15C9657E9B6A}" destId="{FF1EE45F-4FA4-46EB-ABDC-89E91D42BCB6}" srcOrd="0" destOrd="0" presId="urn:microsoft.com/office/officeart/2005/8/layout/vList2"/>
    <dgm:cxn modelId="{8C23144C-AC7C-4940-B553-3CA7FFF94DAE}" type="presOf" srcId="{89816E1B-C8DD-4FDB-8BBC-A044531AAB22}" destId="{C285DCE5-AD69-4EF5-AF30-AFB058B75B87}" srcOrd="0" destOrd="0" presId="urn:microsoft.com/office/officeart/2005/8/layout/vList2"/>
    <dgm:cxn modelId="{FC8B6A8E-D83C-46B5-B355-7AA8041B19C4}" type="presParOf" srcId="{B0A076B2-428A-4BBE-A132-5AFA20E80498}" destId="{A4DF5EF6-7847-439B-BDA9-E8CF25F3D2C4}" srcOrd="0" destOrd="0" presId="urn:microsoft.com/office/officeart/2005/8/layout/vList2"/>
    <dgm:cxn modelId="{2230511F-2D6A-4098-8597-4422F4B6D339}" type="presParOf" srcId="{B0A076B2-428A-4BBE-A132-5AFA20E80498}" destId="{E5C19A63-4F62-45FD-A0D5-EFDF93D815E3}" srcOrd="1" destOrd="0" presId="urn:microsoft.com/office/officeart/2005/8/layout/vList2"/>
    <dgm:cxn modelId="{559F9976-D48C-4B0D-914F-6D5E9A02C86B}" type="presParOf" srcId="{B0A076B2-428A-4BBE-A132-5AFA20E80498}" destId="{9C01E478-AC92-4C14-B05A-2C2BBCFA21DD}" srcOrd="2" destOrd="0" presId="urn:microsoft.com/office/officeart/2005/8/layout/vList2"/>
    <dgm:cxn modelId="{0E3DFCE4-E4CF-4560-B5A4-0773B1B6E280}" type="presParOf" srcId="{B0A076B2-428A-4BBE-A132-5AFA20E80498}" destId="{231D8B81-A804-4507-8C2C-519EFD656472}" srcOrd="3" destOrd="0" presId="urn:microsoft.com/office/officeart/2005/8/layout/vList2"/>
    <dgm:cxn modelId="{D213A935-53DD-48DA-BB9D-8C9C250F4E50}" type="presParOf" srcId="{B0A076B2-428A-4BBE-A132-5AFA20E80498}" destId="{0DEDAA00-877A-4607-BD2A-33253F3B9FD2}" srcOrd="4" destOrd="0" presId="urn:microsoft.com/office/officeart/2005/8/layout/vList2"/>
    <dgm:cxn modelId="{1148B67B-3DC2-4B8C-A033-1DA9C292DB61}" type="presParOf" srcId="{B0A076B2-428A-4BBE-A132-5AFA20E80498}" destId="{595E3A4A-E919-41B8-BF83-D0B4DCA11873}" srcOrd="5" destOrd="0" presId="urn:microsoft.com/office/officeart/2005/8/layout/vList2"/>
    <dgm:cxn modelId="{83710D10-1F05-45FE-BAC7-EC635DA884D7}" type="presParOf" srcId="{B0A076B2-428A-4BBE-A132-5AFA20E80498}" destId="{FF1EE45F-4FA4-46EB-ABDC-89E91D42BCB6}" srcOrd="6" destOrd="0" presId="urn:microsoft.com/office/officeart/2005/8/layout/vList2"/>
    <dgm:cxn modelId="{400EC789-98C1-41A7-AC24-752263CA1979}" type="presParOf" srcId="{B0A076B2-428A-4BBE-A132-5AFA20E80498}" destId="{3E5BF0A0-B0E0-436A-8953-64763DA2B25D}" srcOrd="7" destOrd="0" presId="urn:microsoft.com/office/officeart/2005/8/layout/vList2"/>
    <dgm:cxn modelId="{051B5690-66B9-43AA-ADF3-7E4B48E9374A}"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037E876A-B119-45D0-8439-5C9B82523F67}" type="presOf" srcId="{15556A3C-A49E-4842-A43C-742C684A0015}" destId="{B0A076B2-428A-4BBE-A132-5AFA20E80498}"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FEF841D9-5F25-4D94-8E93-BAEE60E790F9}" type="presOf" srcId="{31D4C092-1583-41E2-B78E-1259B9562CA7}" destId="{9C01E478-AC92-4C14-B05A-2C2BBCFA21DD}" srcOrd="0" destOrd="0" presId="urn:microsoft.com/office/officeart/2005/8/layout/vList2"/>
    <dgm:cxn modelId="{64DBD81C-8E18-4200-B21F-7381FDBA96AC}" type="presOf" srcId="{8D4805A7-EBCE-4DC6-8616-157B0E5C483F}" destId="{A4DF5EF6-7847-439B-BDA9-E8CF25F3D2C4}"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5B08C9E-F69E-4A65-9F3B-AD1402739748}" type="presOf" srcId="{D1C6FACA-B58F-44F8-977F-0C2015A73DEE}" destId="{DFEE4CD0-4A3A-481C-9408-6FFD1E01BA43}" srcOrd="0" destOrd="0" presId="urn:microsoft.com/office/officeart/2005/8/layout/vList2"/>
    <dgm:cxn modelId="{95A3CD5F-6521-4E25-8242-376CEDBB3A9C}" type="presParOf" srcId="{B0A076B2-428A-4BBE-A132-5AFA20E80498}" destId="{A4DF5EF6-7847-439B-BDA9-E8CF25F3D2C4}" srcOrd="0" destOrd="0" presId="urn:microsoft.com/office/officeart/2005/8/layout/vList2"/>
    <dgm:cxn modelId="{72C65AB2-B784-409E-ABC4-2559CB8E11ED}" type="presParOf" srcId="{B0A076B2-428A-4BBE-A132-5AFA20E80498}" destId="{E5C19A63-4F62-45FD-A0D5-EFDF93D815E3}" srcOrd="1" destOrd="0" presId="urn:microsoft.com/office/officeart/2005/8/layout/vList2"/>
    <dgm:cxn modelId="{C5714634-9233-4361-9034-CF350146EF2E}" type="presParOf" srcId="{B0A076B2-428A-4BBE-A132-5AFA20E80498}" destId="{DFEE4CD0-4A3A-481C-9408-6FFD1E01BA43}" srcOrd="2" destOrd="0" presId="urn:microsoft.com/office/officeart/2005/8/layout/vList2"/>
    <dgm:cxn modelId="{2AE8D44E-0C3C-4E40-BB80-1983898FDBCB}" type="presParOf" srcId="{B0A076B2-428A-4BBE-A132-5AFA20E80498}" destId="{D21A9D48-6018-4438-9EA3-B728735408F9}" srcOrd="3" destOrd="0" presId="urn:microsoft.com/office/officeart/2005/8/layout/vList2"/>
    <dgm:cxn modelId="{BFD541AE-40C1-4EA3-9D2E-9EEA91B0C304}"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i="0" noProof="0" dirty="0" smtClean="0"/>
            <a:t>Open</a:t>
          </a:r>
          <a:r>
            <a:rPr lang="en-US" sz="2000" b="1" i="0" dirty="0" smtClean="0"/>
            <a:t> source Eclipse project</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dirty="0" smtClean="0"/>
            <a:t>Creates graphical modelers</a:t>
          </a:r>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dirty="0" smtClean="0"/>
            <a:t>Easy to use (Diagram, table, tree, …)</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42151F16-14B8-4274-9621-CCC1679DC1AC}">
      <dgm:prSet custT="1"/>
      <dgm:spPr/>
      <dgm:t>
        <a:bodyPr/>
        <a:lstStyle/>
        <a:p>
          <a:r>
            <a:rPr lang="en-US" sz="2000" b="1" dirty="0" smtClean="0"/>
            <a:t>Domain Specific language</a:t>
          </a:r>
        </a:p>
      </dgm:t>
    </dgm:pt>
    <dgm:pt modelId="{DFFB4B14-CAE9-4B44-8C33-F5DA132B78A4}" type="parTrans" cxnId="{A71EEFD1-44F7-4955-91C1-A28DBD461AA0}">
      <dgm:prSet/>
      <dgm:spPr/>
    </dgm:pt>
    <dgm:pt modelId="{0467DF22-8F4B-46AD-B8D5-DD2264F35F19}" type="sibTrans" cxnId="{A71EEFD1-44F7-4955-91C1-A28DBD461AA0}">
      <dgm:prSet/>
      <dgm:spPr/>
    </dgm:pt>
    <dgm:pt modelId="{6DAC02AB-F7B6-4CE6-889F-3BC91ACF72ED}">
      <dgm:prSet custT="1"/>
      <dgm:spPr/>
      <dgm:t>
        <a:bodyPr/>
        <a:lstStyle/>
        <a:p>
          <a:r>
            <a:rPr lang="en-US" sz="2000" b="1" dirty="0" smtClean="0"/>
            <a:t>View point approach</a:t>
          </a:r>
        </a:p>
      </dgm:t>
    </dgm:pt>
    <dgm:pt modelId="{D4843E34-683B-4EED-90D9-C813EE5F428F}" type="parTrans" cxnId="{24E001AC-D795-48DD-8B97-85A855ADEE05}">
      <dgm:prSet/>
      <dgm:spPr/>
    </dgm:pt>
    <dgm:pt modelId="{1BEEA0C7-498C-465C-87FE-57141C58554A}" type="sibTrans" cxnId="{24E001AC-D795-48DD-8B97-85A855ADEE05}">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0B5A1C0A-A6C7-495F-A5CE-BF31F187B56D}" type="pres">
      <dgm:prSet presAssocID="{42151F16-14B8-4274-9621-CCC1679DC1AC}" presName="text_2" presStyleLbl="node1" presStyleIdx="1" presStyleCnt="5">
        <dgm:presLayoutVars>
          <dgm:bulletEnabled val="1"/>
        </dgm:presLayoutVars>
      </dgm:prSet>
      <dgm:spPr/>
      <dgm:t>
        <a:bodyPr/>
        <a:lstStyle/>
        <a:p>
          <a:endParaRPr lang="en-US"/>
        </a:p>
      </dgm:t>
    </dgm:pt>
    <dgm:pt modelId="{F733E78E-E8CA-44CE-96DE-03D28E2CC915}" type="pres">
      <dgm:prSet presAssocID="{42151F16-14B8-4274-9621-CCC1679DC1AC}" presName="accent_2" presStyleCnt="0"/>
      <dgm:spPr/>
    </dgm:pt>
    <dgm:pt modelId="{FCFDC883-B229-45B3-AB84-55C489C9025D}" type="pres">
      <dgm:prSet presAssocID="{42151F16-14B8-4274-9621-CCC1679DC1AC}" presName="accentRepeatNode" presStyleLbl="solidFgAcc1" presStyleIdx="1" presStyleCnt="5"/>
      <dgm:spPr/>
    </dgm:pt>
    <dgm:pt modelId="{10E702C2-E3C1-4D9A-9DAB-4E7687507DEE}" type="pres">
      <dgm:prSet presAssocID="{B7535463-A56F-44FF-8CB5-201BFDCADA1C}" presName="text_3" presStyleLbl="node1" presStyleIdx="2" presStyleCnt="5">
        <dgm:presLayoutVars>
          <dgm:bulletEnabled val="1"/>
        </dgm:presLayoutVars>
      </dgm:prSet>
      <dgm:spPr/>
      <dgm:t>
        <a:bodyPr/>
        <a:lstStyle/>
        <a:p>
          <a:endParaRPr lang="en-US"/>
        </a:p>
      </dgm:t>
    </dgm:pt>
    <dgm:pt modelId="{3230138A-FA77-4F9D-9F4A-B4BB3072D760}" type="pres">
      <dgm:prSet presAssocID="{B7535463-A56F-44FF-8CB5-201BFDCADA1C}" presName="accent_3" presStyleCnt="0"/>
      <dgm:spPr/>
    </dgm:pt>
    <dgm:pt modelId="{62FF596E-3DC2-41AB-A286-73700C7462E6}" type="pres">
      <dgm:prSet presAssocID="{B7535463-A56F-44FF-8CB5-201BFDCADA1C}" presName="accentRepeatNode" presStyleLbl="solidFgAcc1" presStyleIdx="2" presStyleCnt="5"/>
      <dgm:spPr/>
    </dgm:pt>
    <dgm:pt modelId="{FABB5B5C-6CD5-4F02-92A8-9071D1604C7F}" type="pres">
      <dgm:prSet presAssocID="{6DAC02AB-F7B6-4CE6-889F-3BC91ACF72ED}" presName="text_4" presStyleLbl="node1" presStyleIdx="3" presStyleCnt="5">
        <dgm:presLayoutVars>
          <dgm:bulletEnabled val="1"/>
        </dgm:presLayoutVars>
      </dgm:prSet>
      <dgm:spPr/>
      <dgm:t>
        <a:bodyPr/>
        <a:lstStyle/>
        <a:p>
          <a:endParaRPr lang="en-US"/>
        </a:p>
      </dgm:t>
    </dgm:pt>
    <dgm:pt modelId="{C37480FE-9056-44D0-999D-E8D430FD5FAB}" type="pres">
      <dgm:prSet presAssocID="{6DAC02AB-F7B6-4CE6-889F-3BC91ACF72ED}" presName="accent_4" presStyleCnt="0"/>
      <dgm:spPr/>
    </dgm:pt>
    <dgm:pt modelId="{6BFEF8CA-081B-43B2-89E9-1F35008DE71B}" type="pres">
      <dgm:prSet presAssocID="{6DAC02AB-F7B6-4CE6-889F-3BC91ACF72ED}" presName="accentRepeatNode" presStyleLbl="solidFgAcc1" presStyleIdx="3" presStyleCnt="5"/>
      <dgm:spPr/>
    </dgm:pt>
    <dgm:pt modelId="{047D63A6-DA26-4433-8D75-8785E5775FCE}" type="pres">
      <dgm:prSet presAssocID="{FB4D4D2F-D7AC-455C-A37D-54718019F2C5}" presName="text_5" presStyleLbl="node1" presStyleIdx="4" presStyleCnt="5">
        <dgm:presLayoutVars>
          <dgm:bulletEnabled val="1"/>
        </dgm:presLayoutVars>
      </dgm:prSet>
      <dgm:spPr/>
      <dgm:t>
        <a:bodyPr/>
        <a:lstStyle/>
        <a:p>
          <a:endParaRPr lang="en-US"/>
        </a:p>
      </dgm:t>
    </dgm:pt>
    <dgm:pt modelId="{D2DDB7BD-2166-4B7B-B652-8B1AB7974520}" type="pres">
      <dgm:prSet presAssocID="{FB4D4D2F-D7AC-455C-A37D-54718019F2C5}" presName="accent_5" presStyleCnt="0"/>
      <dgm:spPr/>
    </dgm:pt>
    <dgm:pt modelId="{BBA824C2-C2F0-4C8C-8C9D-CD98F578FF82}" type="pres">
      <dgm:prSet presAssocID="{FB4D4D2F-D7AC-455C-A37D-54718019F2C5}" presName="accentRepeatNode" presStyleLbl="solidFgAcc1" presStyleIdx="4" presStyleCnt="5"/>
      <dgm:spPr/>
    </dgm:pt>
  </dgm:ptLst>
  <dgm:cxnLst>
    <dgm:cxn modelId="{46B7D9D8-68E7-4D6C-A9DF-4D73D1DD8B9B}" type="presOf" srcId="{571CC073-B4EA-454E-8A5E-FC001A76EABC}" destId="{C1F95457-0E13-4C00-AF3F-5279185B3005}" srcOrd="0" destOrd="0" presId="urn:microsoft.com/office/officeart/2008/layout/VerticalCurvedList"/>
    <dgm:cxn modelId="{580FE9DD-FDE6-4D46-9F94-B99B8B2CA664}" type="presOf" srcId="{6DAC02AB-F7B6-4CE6-889F-3BC91ACF72ED}" destId="{FABB5B5C-6CD5-4F02-92A8-9071D1604C7F}" srcOrd="0" destOrd="0" presId="urn:microsoft.com/office/officeart/2008/layout/VerticalCurvedList"/>
    <dgm:cxn modelId="{904EA4ED-89E0-4DD4-BAC9-5BDDA26F16E6}" type="presOf" srcId="{B7535463-A56F-44FF-8CB5-201BFDCADA1C}" destId="{10E702C2-E3C1-4D9A-9DAB-4E7687507DEE}" srcOrd="0" destOrd="0" presId="urn:microsoft.com/office/officeart/2008/layout/VerticalCurvedList"/>
    <dgm:cxn modelId="{A71EEFD1-44F7-4955-91C1-A28DBD461AA0}" srcId="{571CC073-B4EA-454E-8A5E-FC001A76EABC}" destId="{42151F16-14B8-4274-9621-CCC1679DC1AC}" srcOrd="1" destOrd="0" parTransId="{DFFB4B14-CAE9-4B44-8C33-F5DA132B78A4}" sibTransId="{0467DF22-8F4B-46AD-B8D5-DD2264F35F19}"/>
    <dgm:cxn modelId="{24E001AC-D795-48DD-8B97-85A855ADEE05}" srcId="{571CC073-B4EA-454E-8A5E-FC001A76EABC}" destId="{6DAC02AB-F7B6-4CE6-889F-3BC91ACF72ED}" srcOrd="3" destOrd="0" parTransId="{D4843E34-683B-4EED-90D9-C813EE5F428F}" sibTransId="{1BEEA0C7-498C-465C-87FE-57141C58554A}"/>
    <dgm:cxn modelId="{1E21ABFC-443D-4CB3-B381-3578BCFA4C33}" type="presOf" srcId="{42151F16-14B8-4274-9621-CCC1679DC1AC}" destId="{0B5A1C0A-A6C7-495F-A5CE-BF31F187B56D}" srcOrd="0" destOrd="0" presId="urn:microsoft.com/office/officeart/2008/layout/VerticalCurvedList"/>
    <dgm:cxn modelId="{A2AE9EF9-1FA9-4FC8-BF79-ABB1516AAF55}" type="presOf" srcId="{4C925965-89EC-45A1-804B-F79961061FDE}" destId="{84E162AD-861D-4555-B043-F79679CCDBDA}"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EB195DF4-278B-4DBE-AD5B-917E7668B09A}" srcId="{571CC073-B4EA-454E-8A5E-FC001A76EABC}" destId="{B7535463-A56F-44FF-8CB5-201BFDCADA1C}" srcOrd="2" destOrd="0" parTransId="{EE5E4710-7042-4884-A697-09DCB4315E6E}" sibTransId="{E561BA62-BD3D-41D2-9D64-925DC07A26FD}"/>
    <dgm:cxn modelId="{D42FC685-D23F-4387-B13D-728D896C05AB}" type="presOf" srcId="{793EDE10-5CF1-46D9-BAF8-65924FEB405E}" destId="{623A0F07-E034-4062-A940-9809D659D640}" srcOrd="0" destOrd="0" presId="urn:microsoft.com/office/officeart/2008/layout/VerticalCurvedList"/>
    <dgm:cxn modelId="{CF7733FF-259D-448E-B4DB-E7DE6C7D5BAF}" type="presOf" srcId="{FB4D4D2F-D7AC-455C-A37D-54718019F2C5}" destId="{047D63A6-DA26-4433-8D75-8785E5775FCE}" srcOrd="0" destOrd="0" presId="urn:microsoft.com/office/officeart/2008/layout/VerticalCurvedList"/>
    <dgm:cxn modelId="{0AF4CE51-F0E3-47C5-B783-4F969212F5CC}" srcId="{571CC073-B4EA-454E-8A5E-FC001A76EABC}" destId="{FB4D4D2F-D7AC-455C-A37D-54718019F2C5}" srcOrd="4" destOrd="0" parTransId="{4C63167C-F507-44E7-9AF9-7C9030C5E724}" sibTransId="{5C18719D-329F-489E-ADF2-E0193855254F}"/>
    <dgm:cxn modelId="{62A477D2-AA51-4E96-813F-D727557A690D}" type="presParOf" srcId="{C1F95457-0E13-4C00-AF3F-5279185B3005}" destId="{4208A881-E163-4E2D-843D-3E50A7960126}" srcOrd="0" destOrd="0" presId="urn:microsoft.com/office/officeart/2008/layout/VerticalCurvedList"/>
    <dgm:cxn modelId="{05681964-41D0-44AC-AD5E-07CB658D1BB3}" type="presParOf" srcId="{4208A881-E163-4E2D-843D-3E50A7960126}" destId="{18DFAB4C-927C-4D8E-B963-160FBB72A981}" srcOrd="0" destOrd="0" presId="urn:microsoft.com/office/officeart/2008/layout/VerticalCurvedList"/>
    <dgm:cxn modelId="{514C4507-7256-4500-BA11-71B665D101AC}" type="presParOf" srcId="{18DFAB4C-927C-4D8E-B963-160FBB72A981}" destId="{D7A136A3-59C3-4E7B-B46A-5EBCE8A4078B}" srcOrd="0" destOrd="0" presId="urn:microsoft.com/office/officeart/2008/layout/VerticalCurvedList"/>
    <dgm:cxn modelId="{C9455F5E-5971-46D5-BA6E-D72406F6A77A}" type="presParOf" srcId="{18DFAB4C-927C-4D8E-B963-160FBB72A981}" destId="{84E162AD-861D-4555-B043-F79679CCDBDA}" srcOrd="1" destOrd="0" presId="urn:microsoft.com/office/officeart/2008/layout/VerticalCurvedList"/>
    <dgm:cxn modelId="{608903EC-9A27-4B04-BB4D-F4A0BE826189}" type="presParOf" srcId="{18DFAB4C-927C-4D8E-B963-160FBB72A981}" destId="{0CC9D516-AF50-449F-94BB-47477852AD53}" srcOrd="2" destOrd="0" presId="urn:microsoft.com/office/officeart/2008/layout/VerticalCurvedList"/>
    <dgm:cxn modelId="{9A451AB6-D30C-45CA-A04A-D51211271407}" type="presParOf" srcId="{18DFAB4C-927C-4D8E-B963-160FBB72A981}" destId="{44A52C95-0F8F-4D9A-AFA3-B197DFE13F6B}" srcOrd="3" destOrd="0" presId="urn:microsoft.com/office/officeart/2008/layout/VerticalCurvedList"/>
    <dgm:cxn modelId="{DEA6DA19-204E-484C-A52E-5A5583E1C9E2}" type="presParOf" srcId="{4208A881-E163-4E2D-843D-3E50A7960126}" destId="{623A0F07-E034-4062-A940-9809D659D640}" srcOrd="1" destOrd="0" presId="urn:microsoft.com/office/officeart/2008/layout/VerticalCurvedList"/>
    <dgm:cxn modelId="{71E719EB-5F6D-4EDA-A203-FBE6B8C4DB39}" type="presParOf" srcId="{4208A881-E163-4E2D-843D-3E50A7960126}" destId="{F35DD54C-BEE8-44C4-8F0D-E8659F88F976}" srcOrd="2" destOrd="0" presId="urn:microsoft.com/office/officeart/2008/layout/VerticalCurvedList"/>
    <dgm:cxn modelId="{41635A07-C64F-43D2-8CB1-1A85DD4E77FA}" type="presParOf" srcId="{F35DD54C-BEE8-44C4-8F0D-E8659F88F976}" destId="{47DD8210-5628-4679-9FA7-1B1563160569}" srcOrd="0" destOrd="0" presId="urn:microsoft.com/office/officeart/2008/layout/VerticalCurvedList"/>
    <dgm:cxn modelId="{32219C1C-BBBD-4DBE-BF83-78410C4B5D3A}" type="presParOf" srcId="{4208A881-E163-4E2D-843D-3E50A7960126}" destId="{0B5A1C0A-A6C7-495F-A5CE-BF31F187B56D}" srcOrd="3" destOrd="0" presId="urn:microsoft.com/office/officeart/2008/layout/VerticalCurvedList"/>
    <dgm:cxn modelId="{069BC950-BC9B-4983-A41E-21D9591AD699}" type="presParOf" srcId="{4208A881-E163-4E2D-843D-3E50A7960126}" destId="{F733E78E-E8CA-44CE-96DE-03D28E2CC915}" srcOrd="4" destOrd="0" presId="urn:microsoft.com/office/officeart/2008/layout/VerticalCurvedList"/>
    <dgm:cxn modelId="{0D5FE7B8-61BC-4FC6-8F43-22EF25E843B0}" type="presParOf" srcId="{F733E78E-E8CA-44CE-96DE-03D28E2CC915}" destId="{FCFDC883-B229-45B3-AB84-55C489C9025D}" srcOrd="0" destOrd="0" presId="urn:microsoft.com/office/officeart/2008/layout/VerticalCurvedList"/>
    <dgm:cxn modelId="{C3D142E0-9177-4C7D-A8DD-BCCDE0AE63FE}" type="presParOf" srcId="{4208A881-E163-4E2D-843D-3E50A7960126}" destId="{10E702C2-E3C1-4D9A-9DAB-4E7687507DEE}" srcOrd="5" destOrd="0" presId="urn:microsoft.com/office/officeart/2008/layout/VerticalCurvedList"/>
    <dgm:cxn modelId="{734A5A9C-E956-4EA0-B80A-04F58BC33674}" type="presParOf" srcId="{4208A881-E163-4E2D-843D-3E50A7960126}" destId="{3230138A-FA77-4F9D-9F4A-B4BB3072D760}" srcOrd="6" destOrd="0" presId="urn:microsoft.com/office/officeart/2008/layout/VerticalCurvedList"/>
    <dgm:cxn modelId="{DD6BE5BE-410B-4DEB-9431-42B686AAACA4}" type="presParOf" srcId="{3230138A-FA77-4F9D-9F4A-B4BB3072D760}" destId="{62FF596E-3DC2-41AB-A286-73700C7462E6}" srcOrd="0" destOrd="0" presId="urn:microsoft.com/office/officeart/2008/layout/VerticalCurvedList"/>
    <dgm:cxn modelId="{EBFF1529-A34D-4428-90C2-E655DE10B962}" type="presParOf" srcId="{4208A881-E163-4E2D-843D-3E50A7960126}" destId="{FABB5B5C-6CD5-4F02-92A8-9071D1604C7F}" srcOrd="7" destOrd="0" presId="urn:microsoft.com/office/officeart/2008/layout/VerticalCurvedList"/>
    <dgm:cxn modelId="{F3FE14BF-F1A2-4D16-90BE-B114B8AB0F75}" type="presParOf" srcId="{4208A881-E163-4E2D-843D-3E50A7960126}" destId="{C37480FE-9056-44D0-999D-E8D430FD5FAB}" srcOrd="8" destOrd="0" presId="urn:microsoft.com/office/officeart/2008/layout/VerticalCurvedList"/>
    <dgm:cxn modelId="{10BD5E24-7255-4D23-BDDA-F36F253787AD}" type="presParOf" srcId="{C37480FE-9056-44D0-999D-E8D430FD5FAB}" destId="{6BFEF8CA-081B-43B2-89E9-1F35008DE71B}" srcOrd="0" destOrd="0" presId="urn:microsoft.com/office/officeart/2008/layout/VerticalCurvedList"/>
    <dgm:cxn modelId="{8E66DBBE-1AA7-4F0D-BCEE-158A224C43B3}" type="presParOf" srcId="{4208A881-E163-4E2D-843D-3E50A7960126}" destId="{047D63A6-DA26-4433-8D75-8785E5775FCE}" srcOrd="9" destOrd="0" presId="urn:microsoft.com/office/officeart/2008/layout/VerticalCurvedList"/>
    <dgm:cxn modelId="{0CF4B0E1-A3F5-4849-A462-00F6A5EF8285}" type="presParOf" srcId="{4208A881-E163-4E2D-843D-3E50A7960126}" destId="{D2DDB7BD-2166-4B7B-B652-8B1AB7974520}" srcOrd="10" destOrd="0" presId="urn:microsoft.com/office/officeart/2008/layout/VerticalCurvedList"/>
    <dgm:cxn modelId="{E3C8D485-E57E-484A-8EBB-BF16BFEFCF79}" type="presParOf" srcId="{D2DDB7BD-2166-4B7B-B652-8B1AB7974520}" destId="{BBA824C2-C2F0-4C8C-8C9D-CD98F578FF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err="1" smtClean="0"/>
            <a:t>SmartEA</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fr-FR" sz="2000" b="1" noProof="0" dirty="0" smtClean="0"/>
            <a:t>Enterprise Architecture</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9A7F226B-4074-4562-8DBC-FA468A301DA7}" type="presOf" srcId="{FB4D4D2F-D7AC-455C-A37D-54718019F2C5}" destId="{D5C5F8E0-EDFB-473A-8910-273A818F572B}" srcOrd="0" destOrd="0" presId="urn:microsoft.com/office/officeart/2008/layout/VerticalCurvedList"/>
    <dgm:cxn modelId="{758AB0F3-02F8-4CD0-A09A-EFEB36C7FCDC}" type="presOf" srcId="{4C925965-89EC-45A1-804B-F79961061FDE}" destId="{84E162AD-861D-4555-B043-F79679CCDBDA}" srcOrd="0" destOrd="0" presId="urn:microsoft.com/office/officeart/2008/layout/VerticalCurvedList"/>
    <dgm:cxn modelId="{353FB24D-E46D-4BF1-93EE-3D6B6786E740}" type="presOf" srcId="{571CC073-B4EA-454E-8A5E-FC001A76EABC}" destId="{C1F95457-0E13-4C00-AF3F-5279185B3005}"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FE27284F-DA22-400D-BF87-C1C3D9F28FF6}" type="presOf" srcId="{793EDE10-5CF1-46D9-BAF8-65924FEB405E}" destId="{623A0F07-E034-4062-A940-9809D659D640}"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2BF50BF2-CFBD-47D4-A96A-76324642934D}" type="presOf" srcId="{37B78F11-1B40-4B80-B036-2632F5AB10D5}" destId="{2DF6772C-C3CF-4AC1-9BA4-525A2B035D2C}" srcOrd="0" destOrd="0" presId="urn:microsoft.com/office/officeart/2008/layout/VerticalCurvedList"/>
    <dgm:cxn modelId="{17AF9072-3BCA-4592-8F20-364C3E13ADF3}" type="presOf" srcId="{B7535463-A56F-44FF-8CB5-201BFDCADA1C}" destId="{AFF7D09E-5404-4ECE-AC3C-59FA44FE4C04}" srcOrd="0" destOrd="0" presId="urn:microsoft.com/office/officeart/2008/layout/VerticalCurvedList"/>
    <dgm:cxn modelId="{8536D27E-49CC-4ACC-8C6D-7EA83F6EB14F}" srcId="{571CC073-B4EA-454E-8A5E-FC001A76EABC}" destId="{37B78F11-1B40-4B80-B036-2632F5AB10D5}" srcOrd="3" destOrd="0" parTransId="{62B577B9-7A27-424C-8344-FF54E4B19694}" sibTransId="{DB476178-8D65-47D8-A247-B2DF0BC88B38}"/>
    <dgm:cxn modelId="{0AF4CE51-F0E3-47C5-B783-4F969212F5CC}" srcId="{571CC073-B4EA-454E-8A5E-FC001A76EABC}" destId="{FB4D4D2F-D7AC-455C-A37D-54718019F2C5}" srcOrd="2" destOrd="0" parTransId="{4C63167C-F507-44E7-9AF9-7C9030C5E724}" sibTransId="{5C18719D-329F-489E-ADF2-E0193855254F}"/>
    <dgm:cxn modelId="{5C3A581A-427D-4C34-A3FD-5214BB7AA796}" type="presParOf" srcId="{C1F95457-0E13-4C00-AF3F-5279185B3005}" destId="{4208A881-E163-4E2D-843D-3E50A7960126}" srcOrd="0" destOrd="0" presId="urn:microsoft.com/office/officeart/2008/layout/VerticalCurvedList"/>
    <dgm:cxn modelId="{14DE5571-554E-4B23-8A8A-A3FFE460C0E6}" type="presParOf" srcId="{4208A881-E163-4E2D-843D-3E50A7960126}" destId="{18DFAB4C-927C-4D8E-B963-160FBB72A981}" srcOrd="0" destOrd="0" presId="urn:microsoft.com/office/officeart/2008/layout/VerticalCurvedList"/>
    <dgm:cxn modelId="{C0C0CC0F-EAE8-48F0-897A-8534CC53C317}" type="presParOf" srcId="{18DFAB4C-927C-4D8E-B963-160FBB72A981}" destId="{D7A136A3-59C3-4E7B-B46A-5EBCE8A4078B}" srcOrd="0" destOrd="0" presId="urn:microsoft.com/office/officeart/2008/layout/VerticalCurvedList"/>
    <dgm:cxn modelId="{32B119E6-1B75-4DAC-B8D5-69A2B89D54FD}" type="presParOf" srcId="{18DFAB4C-927C-4D8E-B963-160FBB72A981}" destId="{84E162AD-861D-4555-B043-F79679CCDBDA}" srcOrd="1" destOrd="0" presId="urn:microsoft.com/office/officeart/2008/layout/VerticalCurvedList"/>
    <dgm:cxn modelId="{5DC4DB1A-C4B6-4998-8A92-F393D88FC3C5}" type="presParOf" srcId="{18DFAB4C-927C-4D8E-B963-160FBB72A981}" destId="{0CC9D516-AF50-449F-94BB-47477852AD53}" srcOrd="2" destOrd="0" presId="urn:microsoft.com/office/officeart/2008/layout/VerticalCurvedList"/>
    <dgm:cxn modelId="{F1861DA2-67C2-40D0-BEEC-702CB382B8CD}" type="presParOf" srcId="{18DFAB4C-927C-4D8E-B963-160FBB72A981}" destId="{44A52C95-0F8F-4D9A-AFA3-B197DFE13F6B}" srcOrd="3" destOrd="0" presId="urn:microsoft.com/office/officeart/2008/layout/VerticalCurvedList"/>
    <dgm:cxn modelId="{333B2ED2-39A3-4065-AEF3-BBD67C94B13A}" type="presParOf" srcId="{4208A881-E163-4E2D-843D-3E50A7960126}" destId="{623A0F07-E034-4062-A940-9809D659D640}" srcOrd="1" destOrd="0" presId="urn:microsoft.com/office/officeart/2008/layout/VerticalCurvedList"/>
    <dgm:cxn modelId="{00666CC6-5991-4598-82CF-40F7D12E86F3}" type="presParOf" srcId="{4208A881-E163-4E2D-843D-3E50A7960126}" destId="{F35DD54C-BEE8-44C4-8F0D-E8659F88F976}" srcOrd="2" destOrd="0" presId="urn:microsoft.com/office/officeart/2008/layout/VerticalCurvedList"/>
    <dgm:cxn modelId="{D97AD924-C0E1-4555-A774-9CC52F1EB4FB}" type="presParOf" srcId="{F35DD54C-BEE8-44C4-8F0D-E8659F88F976}" destId="{47DD8210-5628-4679-9FA7-1B1563160569}" srcOrd="0" destOrd="0" presId="urn:microsoft.com/office/officeart/2008/layout/VerticalCurvedList"/>
    <dgm:cxn modelId="{558E52BF-17EC-4718-B349-ADC0B8BBDBFC}" type="presParOf" srcId="{4208A881-E163-4E2D-843D-3E50A7960126}" destId="{AFF7D09E-5404-4ECE-AC3C-59FA44FE4C04}" srcOrd="3" destOrd="0" presId="urn:microsoft.com/office/officeart/2008/layout/VerticalCurvedList"/>
    <dgm:cxn modelId="{1B766849-ECF1-4FD3-86D0-E4F7123672F4}" type="presParOf" srcId="{4208A881-E163-4E2D-843D-3E50A7960126}" destId="{D0C3640A-F629-43A2-9CFA-44EB95244037}" srcOrd="4" destOrd="0" presId="urn:microsoft.com/office/officeart/2008/layout/VerticalCurvedList"/>
    <dgm:cxn modelId="{C06FC91C-0CAD-4CA0-8CCC-3E7BB095174A}" type="presParOf" srcId="{D0C3640A-F629-43A2-9CFA-44EB95244037}" destId="{62FF596E-3DC2-41AB-A286-73700C7462E6}" srcOrd="0" destOrd="0" presId="urn:microsoft.com/office/officeart/2008/layout/VerticalCurvedList"/>
    <dgm:cxn modelId="{BBD96A84-E396-4C1A-B6C5-452AECDB40E6}" type="presParOf" srcId="{4208A881-E163-4E2D-843D-3E50A7960126}" destId="{D5C5F8E0-EDFB-473A-8910-273A818F572B}" srcOrd="5" destOrd="0" presId="urn:microsoft.com/office/officeart/2008/layout/VerticalCurvedList"/>
    <dgm:cxn modelId="{05E08DFC-2195-4C03-A16C-9EEC5A9CBA66}" type="presParOf" srcId="{4208A881-E163-4E2D-843D-3E50A7960126}" destId="{FA90C89B-DE3D-4B25-A178-12487841437D}" srcOrd="6" destOrd="0" presId="urn:microsoft.com/office/officeart/2008/layout/VerticalCurvedList"/>
    <dgm:cxn modelId="{F5AD7013-D52E-4C27-9114-58D83E895BD9}" type="presParOf" srcId="{FA90C89B-DE3D-4B25-A178-12487841437D}" destId="{BBA824C2-C2F0-4C8C-8C9D-CD98F578FF82}" srcOrd="0" destOrd="0" presId="urn:microsoft.com/office/officeart/2008/layout/VerticalCurvedList"/>
    <dgm:cxn modelId="{3DF81DA4-C7D1-4BA7-9F55-C1214DE6DBAB}" type="presParOf" srcId="{4208A881-E163-4E2D-843D-3E50A7960126}" destId="{2DF6772C-C3CF-4AC1-9BA4-525A2B035D2C}" srcOrd="7" destOrd="0" presId="urn:microsoft.com/office/officeart/2008/layout/VerticalCurvedList"/>
    <dgm:cxn modelId="{4FCECBAC-973F-4F20-9906-6800519277B5}" type="presParOf" srcId="{4208A881-E163-4E2D-843D-3E50A7960126}" destId="{E136BD25-049F-4EA6-8F12-52B53CD2B54F}" srcOrd="8" destOrd="0" presId="urn:microsoft.com/office/officeart/2008/layout/VerticalCurvedList"/>
    <dgm:cxn modelId="{9482D691-E5D7-4799-A78C-BB2FE174E435}"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400" dirty="0" smtClean="0"/>
            <a:t>Centralize information</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Ease communication in the company</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D2EBA8B5-8D9C-4EB6-94EE-E1414A993396}">
      <dgm:prSet custT="1"/>
      <dgm:spPr/>
      <dgm:t>
        <a:bodyPr/>
        <a:lstStyle/>
        <a:p>
          <a:r>
            <a:rPr lang="en-US" sz="2000" dirty="0" smtClean="0"/>
            <a:t>Support changes in the company</a:t>
          </a:r>
          <a:endParaRPr lang="en-US" sz="20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2000" dirty="0" smtClean="0"/>
            <a:t>Model the company</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Business opportunities, business changes, interoperability, new technologies</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Gap analysis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2000" dirty="0" smtClean="0"/>
            <a:t>Technical information</a:t>
          </a:r>
          <a:endParaRPr lang="en-US" sz="20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180CD57E-7220-4DA0-AFD7-67F698E7B369}">
      <dgm:prSet custT="1"/>
      <dgm:spPr/>
      <dgm:t>
        <a:bodyPr/>
        <a:lstStyle/>
        <a:p>
          <a:r>
            <a:rPr lang="en-US" sz="1400" dirty="0" smtClean="0"/>
            <a:t>View point approach</a:t>
          </a:r>
          <a:endParaRPr lang="en-US" sz="1400" dirty="0"/>
        </a:p>
      </dgm:t>
    </dgm:pt>
    <dgm:pt modelId="{D582E81E-E9A4-4EFF-B711-DDA2A406E0A9}" type="parTrans" cxnId="{C2A2F9D2-5C57-41D8-B71E-643A7B320C5E}">
      <dgm:prSet/>
      <dgm:spPr/>
      <dgm:t>
        <a:bodyPr/>
        <a:lstStyle/>
        <a:p>
          <a:endParaRPr lang="en-US"/>
        </a:p>
      </dgm:t>
    </dgm:pt>
    <dgm:pt modelId="{400E11D5-3FB7-4AE5-A282-3DF53ACFB3CE}" type="sibTrans" cxnId="{C2A2F9D2-5C57-41D8-B71E-643A7B320C5E}">
      <dgm:prSet/>
      <dgm:spPr/>
      <dgm:t>
        <a:bodyPr/>
        <a:lstStyle/>
        <a:p>
          <a:endParaRPr lang="en-US"/>
        </a:p>
      </dgm:t>
    </dgm:pt>
    <dgm:pt modelId="{C81B75AF-8F23-4F3E-98A4-82F550BA82AF}">
      <dgm:prSet custT="1"/>
      <dgm:spPr/>
      <dgm:t>
        <a:bodyPr/>
        <a:lstStyle/>
        <a:p>
          <a:r>
            <a:rPr lang="en-US" sz="1400" dirty="0" smtClean="0"/>
            <a:t>Impact analysis</a:t>
          </a:r>
          <a:endParaRPr lang="en-US" sz="1400" dirty="0"/>
        </a:p>
      </dgm:t>
    </dgm:pt>
    <dgm:pt modelId="{4443D234-5D28-4325-84ED-A81713C97F5F}" type="parTrans" cxnId="{8D9831AC-DCD8-4D5C-87DB-1D321644271C}">
      <dgm:prSet/>
      <dgm:spPr/>
      <dgm:t>
        <a:bodyPr/>
        <a:lstStyle/>
        <a:p>
          <a:endParaRPr lang="en-US"/>
        </a:p>
      </dgm:t>
    </dgm:pt>
    <dgm:pt modelId="{5504E02D-D55C-413E-85D0-4813B684D20A}" type="sibTrans" cxnId="{8D9831AC-DCD8-4D5C-87DB-1D321644271C}">
      <dgm:prSet/>
      <dgm:spPr/>
      <dgm:t>
        <a:bodyPr/>
        <a:lstStyle/>
        <a:p>
          <a:endParaRPr lang="en-US"/>
        </a:p>
      </dgm:t>
    </dgm:pt>
    <dgm:pt modelId="{8A43F60E-3D8D-4732-B863-8CCEBFBCE674}">
      <dgm:prSet custT="1"/>
      <dgm:spPr/>
      <dgm:t>
        <a:bodyPr/>
        <a:lstStyle/>
        <a:p>
          <a:r>
            <a:rPr lang="en-US" sz="1400" dirty="0" smtClean="0"/>
            <a:t>Eclipse and Sirius editors</a:t>
          </a:r>
          <a:endParaRPr lang="en-US" sz="1400" dirty="0"/>
        </a:p>
      </dgm:t>
    </dgm:pt>
    <dgm:pt modelId="{E7DA1231-5B0D-4090-A163-359EB8472C6F}" type="parTrans" cxnId="{7E06D11A-20CB-47E3-9FBD-4ECE687FA21D}">
      <dgm:prSet/>
      <dgm:spPr/>
      <dgm:t>
        <a:bodyPr/>
        <a:lstStyle/>
        <a:p>
          <a:endParaRPr lang="en-US"/>
        </a:p>
      </dgm:t>
    </dgm:pt>
    <dgm:pt modelId="{5259C35B-920F-4860-8964-7F58EB410457}" type="sibTrans" cxnId="{7E06D11A-20CB-47E3-9FBD-4ECE687FA21D}">
      <dgm:prSet/>
      <dgm:spPr/>
      <dgm:t>
        <a:bodyPr/>
        <a:lstStyle/>
        <a:p>
          <a:endParaRPr lang="en-US"/>
        </a:p>
      </dgm:t>
    </dgm:pt>
    <dgm:pt modelId="{9C198533-C7A3-4B8D-9C48-23E5CFA09FEA}">
      <dgm:prSet custT="1"/>
      <dgm:spPr/>
      <dgm:t>
        <a:bodyPr/>
        <a:lstStyle/>
        <a:p>
          <a:r>
            <a:rPr lang="en-US" sz="1400" dirty="0" smtClean="0"/>
            <a:t>Internal model can be changed (TOGAF9, BPMN, …)</a:t>
          </a:r>
          <a:endParaRPr lang="en-US" sz="1400" dirty="0"/>
        </a:p>
      </dgm:t>
    </dgm:pt>
    <dgm:pt modelId="{3384DBE6-A3B7-4F36-9B35-09A5A713D8EE}" type="parTrans" cxnId="{7993ED9E-3A84-4DC2-BCF7-434921CD11A7}">
      <dgm:prSet/>
      <dgm:spPr/>
      <dgm:t>
        <a:bodyPr/>
        <a:lstStyle/>
        <a:p>
          <a:endParaRPr lang="en-US"/>
        </a:p>
      </dgm:t>
    </dgm:pt>
    <dgm:pt modelId="{BCD9106D-983D-4E02-B3D9-80642FD953F6}" type="sibTrans" cxnId="{7993ED9E-3A84-4DC2-BCF7-434921CD11A7}">
      <dgm:prSet/>
      <dgm:spPr/>
      <dgm:t>
        <a:bodyPr/>
        <a:lstStyle/>
        <a:p>
          <a:endParaRPr lang="en-US"/>
        </a:p>
      </dgm:t>
    </dgm:pt>
    <dgm:pt modelId="{D1CB5247-15AF-4A02-8E37-6DD2B17CCB9B}">
      <dgm:prSet custT="1"/>
      <dgm:spPr/>
      <dgm:t>
        <a:bodyPr/>
        <a:lstStyle/>
        <a:p>
          <a:endParaRPr lang="en-US" sz="1400" dirty="0"/>
        </a:p>
      </dgm:t>
    </dgm:pt>
    <dgm:pt modelId="{389B2DBC-D36E-49F8-B769-A28BCBD39297}" type="parTrans" cxnId="{C840615E-A0AB-4F8A-992D-661E94C32C28}">
      <dgm:prSet/>
      <dgm:spPr/>
      <dgm:t>
        <a:bodyPr/>
        <a:lstStyle/>
        <a:p>
          <a:endParaRPr lang="en-US"/>
        </a:p>
      </dgm:t>
    </dgm:pt>
    <dgm:pt modelId="{094CD59A-FC1F-42BB-9A8E-D1973080417D}" type="sibTrans" cxnId="{C840615E-A0AB-4F8A-992D-661E94C32C28}">
      <dgm:prSet/>
      <dgm:spPr/>
      <dgm:t>
        <a:bodyPr/>
        <a:lstStyle/>
        <a:p>
          <a:endParaRPr lang="en-US"/>
        </a:p>
      </dgm:t>
    </dgm:pt>
    <dgm:pt modelId="{3B4A4D33-382D-41DE-8A94-4A90D7BE146A}">
      <dgm:prSet custT="1"/>
      <dgm:spPr/>
      <dgm:t>
        <a:bodyPr/>
        <a:lstStyle/>
        <a:p>
          <a:r>
            <a:rPr lang="en-US" sz="1400" dirty="0" smtClean="0"/>
            <a:t>Web portal</a:t>
          </a:r>
          <a:endParaRPr lang="en-US" sz="1400" dirty="0"/>
        </a:p>
      </dgm:t>
    </dgm:pt>
    <dgm:pt modelId="{C6AB9A80-BAA8-4EAC-A2C4-C729ACB71EC1}" type="parTrans" cxnId="{55675571-AC95-4DE6-B76C-8A3E4A300C2A}">
      <dgm:prSet/>
      <dgm:spPr/>
      <dgm:t>
        <a:bodyPr/>
        <a:lstStyle/>
        <a:p>
          <a:endParaRPr lang="en-US"/>
        </a:p>
      </dgm:t>
    </dgm:pt>
    <dgm:pt modelId="{53A388B8-232B-4748-8438-DE26A440B35D}" type="sibTrans" cxnId="{55675571-AC95-4DE6-B76C-8A3E4A300C2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2456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BEF43DA-762D-41F2-88D0-4E863EAF2807}" type="pres">
      <dgm:prSet presAssocID="{D2EBA8B5-8D9C-4EB6-94EE-E1414A993396}" presName="text_2" presStyleLbl="node1" presStyleIdx="1" presStyleCnt="3" custScaleY="119621">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3"/>
      <dgm:spPr/>
    </dgm:pt>
    <dgm:pt modelId="{E648E135-BFEF-42A3-A262-41938B1DB978}" type="pres">
      <dgm:prSet presAssocID="{3DF4EAF2-4424-4E49-9CD3-1A1CEC4A3C6D}" presName="text_3" presStyleLbl="node1" presStyleIdx="2" presStyleCnt="3" custScaleY="114679">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3"/>
      <dgm:spPr/>
    </dgm:pt>
  </dgm:ptLst>
  <dgm:cxnLst>
    <dgm:cxn modelId="{63E37E9E-8DBA-4448-AAB3-1E2D9B480D3B}" type="presOf" srcId="{E892CF7E-C4B7-437A-B53C-3B53725340B9}" destId="{A73F5F0A-D587-439A-BAFE-19B771BA16B3}" srcOrd="0" destOrd="2" presId="urn:microsoft.com/office/officeart/2008/layout/VerticalCurvedList"/>
    <dgm:cxn modelId="{9A09DA80-8E0A-4725-A585-3D0AB1682086}" type="presOf" srcId="{D1CB5247-15AF-4A02-8E37-6DD2B17CCB9B}" destId="{E648E135-BFEF-42A3-A262-41938B1DB978}" srcOrd="0" destOrd="4"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E00DF9D-9014-43ED-A229-EAF5012CAF4E}" type="presOf" srcId="{D2EBA8B5-8D9C-4EB6-94EE-E1414A993396}" destId="{7BEF43DA-762D-41F2-88D0-4E863EAF2807}" srcOrd="0" destOrd="0" presId="urn:microsoft.com/office/officeart/2008/layout/VerticalCurvedList"/>
    <dgm:cxn modelId="{C2A2F9D2-5C57-41D8-B71E-643A7B320C5E}" srcId="{5B769B15-F31A-45CA-B539-5DD0290A7A25}" destId="{180CD57E-7220-4DA0-AFD7-67F698E7B369}" srcOrd="2" destOrd="0" parTransId="{D582E81E-E9A4-4EFF-B711-DDA2A406E0A9}" sibTransId="{400E11D5-3FB7-4AE5-A282-3DF53ACFB3CE}"/>
    <dgm:cxn modelId="{7E06D11A-20CB-47E3-9FBD-4ECE687FA21D}" srcId="{3DF4EAF2-4424-4E49-9CD3-1A1CEC4A3C6D}" destId="{8A43F60E-3D8D-4732-B863-8CCEBFBCE674}" srcOrd="1" destOrd="0" parTransId="{E7DA1231-5B0D-4090-A163-359EB8472C6F}" sibTransId="{5259C35B-920F-4860-8964-7F58EB410457}"/>
    <dgm:cxn modelId="{FEC622BF-AA1A-42A6-8015-D0ED0897A59F}" srcId="{571CC073-B4EA-454E-8A5E-FC001A76EABC}" destId="{5B769B15-F31A-45CA-B539-5DD0290A7A25}" srcOrd="0" destOrd="0" parTransId="{C38A5E86-7C17-4DBB-85A8-8191D66CD956}" sibTransId="{63BE5D49-565C-4C22-902B-CE306B2EF838}"/>
    <dgm:cxn modelId="{C840615E-A0AB-4F8A-992D-661E94C32C28}" srcId="{3DF4EAF2-4424-4E49-9CD3-1A1CEC4A3C6D}" destId="{D1CB5247-15AF-4A02-8E37-6DD2B17CCB9B}" srcOrd="3" destOrd="0" parTransId="{389B2DBC-D36E-49F8-B769-A28BCBD39297}" sibTransId="{094CD59A-FC1F-42BB-9A8E-D1973080417D}"/>
    <dgm:cxn modelId="{38E57087-5053-4A26-B2B7-6B0387F66BCD}"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8AADF111-3155-4A91-BF82-FB67BB4FA6B6}" type="presOf" srcId="{888D5B1B-2D18-49D2-B8E5-70A628126C12}" destId="{7BEF43DA-762D-41F2-88D0-4E863EAF2807}" srcOrd="0" destOrd="2" presId="urn:microsoft.com/office/officeart/2008/layout/VerticalCurvedList"/>
    <dgm:cxn modelId="{C19AA2D5-E329-4BA5-BB0B-961909D4B661}" type="presOf" srcId="{3B4A4D33-382D-41DE-8A94-4A90D7BE146A}" destId="{E648E135-BFEF-42A3-A262-41938B1DB978}" srcOrd="0" destOrd="1" presId="urn:microsoft.com/office/officeart/2008/layout/VerticalCurvedList"/>
    <dgm:cxn modelId="{41B258F6-2475-4482-B3F8-B649E18262EB}"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F7C74D31-3A4C-4A35-9684-5A80A0459D96}" type="presOf" srcId="{9C198533-C7A3-4B8D-9C48-23E5CFA09FEA}" destId="{E648E135-BFEF-42A3-A262-41938B1DB978}" srcOrd="0" destOrd="3" presId="urn:microsoft.com/office/officeart/2008/layout/VerticalCurvedList"/>
    <dgm:cxn modelId="{8DBF7210-A9C9-4847-8899-16F01F347288}" type="presOf" srcId="{5B769B15-F31A-45CA-B539-5DD0290A7A25}" destId="{A73F5F0A-D587-439A-BAFE-19B771BA16B3}" srcOrd="0" destOrd="0" presId="urn:microsoft.com/office/officeart/2008/layout/VerticalCurvedList"/>
    <dgm:cxn modelId="{36EB0992-AF87-40B2-AA18-08D6D9C32FA9}" type="presOf" srcId="{571CC073-B4EA-454E-8A5E-FC001A76EABC}" destId="{C1F95457-0E13-4C00-AF3F-5279185B3005}" srcOrd="0" destOrd="0"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6E7A0A6F-F9E8-4046-A6A2-36852C586BFD}" srcId="{5B769B15-F31A-45CA-B539-5DD0290A7A25}" destId="{21BAD711-51E0-43E7-A7E6-6353E389D138}" srcOrd="0" destOrd="0" parTransId="{DF6DFEED-B250-4614-BEEB-AC7D08291160}" sibTransId="{DF03AE3E-97AF-419D-B922-120C868E502F}"/>
    <dgm:cxn modelId="{9DABD174-F33A-478F-AF86-9596C9DAAAAE}" type="presOf" srcId="{180CD57E-7220-4DA0-AFD7-67F698E7B369}" destId="{A73F5F0A-D587-439A-BAFE-19B771BA16B3}" srcOrd="0" destOrd="3" presId="urn:microsoft.com/office/officeart/2008/layout/VerticalCurvedList"/>
    <dgm:cxn modelId="{8D9831AC-DCD8-4D5C-87DB-1D321644271C}" srcId="{D2EBA8B5-8D9C-4EB6-94EE-E1414A993396}" destId="{C81B75AF-8F23-4F3E-98A4-82F550BA82AF}" srcOrd="2" destOrd="0" parTransId="{4443D234-5D28-4325-84ED-A81713C97F5F}" sibTransId="{5504E02D-D55C-413E-85D0-4813B684D20A}"/>
    <dgm:cxn modelId="{AABC945C-01AB-4B8F-ACA8-790ACEBDF9FF}" srcId="{571CC073-B4EA-454E-8A5E-FC001A76EABC}" destId="{3DF4EAF2-4424-4E49-9CD3-1A1CEC4A3C6D}" srcOrd="2" destOrd="0" parTransId="{6B89D95C-478C-4512-8F4D-1A36ECA6428F}" sibTransId="{902175F1-0F71-423D-A280-710456C93721}"/>
    <dgm:cxn modelId="{278A170B-CE71-453A-B366-363A79C3A9D1}" type="presOf" srcId="{8A43F60E-3D8D-4732-B863-8CCEBFBCE674}" destId="{E648E135-BFEF-42A3-A262-41938B1DB978}" srcOrd="0" destOrd="2" presId="urn:microsoft.com/office/officeart/2008/layout/VerticalCurvedList"/>
    <dgm:cxn modelId="{7D034347-0363-431E-9690-11BB51CEFF80}" type="presOf" srcId="{21BAD711-51E0-43E7-A7E6-6353E389D138}" destId="{A73F5F0A-D587-439A-BAFE-19B771BA16B3}" srcOrd="0" destOrd="1" presId="urn:microsoft.com/office/officeart/2008/layout/VerticalCurvedList"/>
    <dgm:cxn modelId="{7993ED9E-3A84-4DC2-BCF7-434921CD11A7}" srcId="{3DF4EAF2-4424-4E49-9CD3-1A1CEC4A3C6D}" destId="{9C198533-C7A3-4B8D-9C48-23E5CFA09FEA}" srcOrd="2" destOrd="0" parTransId="{3384DBE6-A3B7-4F36-9B35-09A5A713D8EE}" sibTransId="{BCD9106D-983D-4E02-B3D9-80642FD953F6}"/>
    <dgm:cxn modelId="{9E916E02-0FDD-4E56-9259-3DD16E429CF2}" type="presOf" srcId="{3DF4EAF2-4424-4E49-9CD3-1A1CEC4A3C6D}" destId="{E648E135-BFEF-42A3-A262-41938B1DB978}" srcOrd="0" destOrd="0" presId="urn:microsoft.com/office/officeart/2008/layout/VerticalCurvedList"/>
    <dgm:cxn modelId="{55675571-AC95-4DE6-B76C-8A3E4A300C2A}" srcId="{3DF4EAF2-4424-4E49-9CD3-1A1CEC4A3C6D}" destId="{3B4A4D33-382D-41DE-8A94-4A90D7BE146A}" srcOrd="0" destOrd="0" parTransId="{C6AB9A80-BAA8-4EAC-A2C4-C729ACB71EC1}" sibTransId="{53A388B8-232B-4748-8438-DE26A440B35D}"/>
    <dgm:cxn modelId="{6C9212BE-8598-4B65-A722-7EF4273DD2A7}" type="presOf" srcId="{C81B75AF-8F23-4F3E-98A4-82F550BA82AF}" destId="{7BEF43DA-762D-41F2-88D0-4E863EAF2807}" srcOrd="0" destOrd="3" presId="urn:microsoft.com/office/officeart/2008/layout/VerticalCurvedList"/>
    <dgm:cxn modelId="{65698B35-56EA-45F9-9960-1CC45054A616}" type="presParOf" srcId="{C1F95457-0E13-4C00-AF3F-5279185B3005}" destId="{4208A881-E163-4E2D-843D-3E50A7960126}" srcOrd="0" destOrd="0" presId="urn:microsoft.com/office/officeart/2008/layout/VerticalCurvedList"/>
    <dgm:cxn modelId="{9C9BEA62-5AD9-4AF8-9304-61A7B6D218DE}" type="presParOf" srcId="{4208A881-E163-4E2D-843D-3E50A7960126}" destId="{18DFAB4C-927C-4D8E-B963-160FBB72A981}" srcOrd="0" destOrd="0" presId="urn:microsoft.com/office/officeart/2008/layout/VerticalCurvedList"/>
    <dgm:cxn modelId="{2F90D1C2-50A0-46BE-A599-29306390AB6F}" type="presParOf" srcId="{18DFAB4C-927C-4D8E-B963-160FBB72A981}" destId="{D7A136A3-59C3-4E7B-B46A-5EBCE8A4078B}" srcOrd="0" destOrd="0" presId="urn:microsoft.com/office/officeart/2008/layout/VerticalCurvedList"/>
    <dgm:cxn modelId="{EA139C90-ACBF-4543-884D-5A953E606562}" type="presParOf" srcId="{18DFAB4C-927C-4D8E-B963-160FBB72A981}" destId="{84E162AD-861D-4555-B043-F79679CCDBDA}" srcOrd="1" destOrd="0" presId="urn:microsoft.com/office/officeart/2008/layout/VerticalCurvedList"/>
    <dgm:cxn modelId="{E87B0F0F-85F7-4B1E-99AA-10B3A79571DF}" type="presParOf" srcId="{18DFAB4C-927C-4D8E-B963-160FBB72A981}" destId="{0CC9D516-AF50-449F-94BB-47477852AD53}" srcOrd="2" destOrd="0" presId="urn:microsoft.com/office/officeart/2008/layout/VerticalCurvedList"/>
    <dgm:cxn modelId="{F1ADA372-2616-4AEE-AECB-5E3C81578E0D}" type="presParOf" srcId="{18DFAB4C-927C-4D8E-B963-160FBB72A981}" destId="{44A52C95-0F8F-4D9A-AFA3-B197DFE13F6B}" srcOrd="3" destOrd="0" presId="urn:microsoft.com/office/officeart/2008/layout/VerticalCurvedList"/>
    <dgm:cxn modelId="{3038ED81-CCC4-4B6B-B670-46F4FDE911FE}" type="presParOf" srcId="{4208A881-E163-4E2D-843D-3E50A7960126}" destId="{A73F5F0A-D587-439A-BAFE-19B771BA16B3}" srcOrd="1" destOrd="0" presId="urn:microsoft.com/office/officeart/2008/layout/VerticalCurvedList"/>
    <dgm:cxn modelId="{1DE95C11-EAA3-4AD9-955E-DBA03116AB78}" type="presParOf" srcId="{4208A881-E163-4E2D-843D-3E50A7960126}" destId="{D8EB93B3-4ADC-484A-AD34-D51AE4991FA0}" srcOrd="2" destOrd="0" presId="urn:microsoft.com/office/officeart/2008/layout/VerticalCurvedList"/>
    <dgm:cxn modelId="{B5043D59-2B71-4C77-A505-6D7DC086B95C}" type="presParOf" srcId="{D8EB93B3-4ADC-484A-AD34-D51AE4991FA0}" destId="{87AB078F-284D-4C7A-9054-A29EC4D7FE14}" srcOrd="0" destOrd="0" presId="urn:microsoft.com/office/officeart/2008/layout/VerticalCurvedList"/>
    <dgm:cxn modelId="{84DBFB2B-C6CF-45C4-A43F-7A1CF659E82A}" type="presParOf" srcId="{4208A881-E163-4E2D-843D-3E50A7960126}" destId="{7BEF43DA-762D-41F2-88D0-4E863EAF2807}" srcOrd="3" destOrd="0" presId="urn:microsoft.com/office/officeart/2008/layout/VerticalCurvedList"/>
    <dgm:cxn modelId="{43719865-4D73-4476-A8EF-D0AD59F69D09}" type="presParOf" srcId="{4208A881-E163-4E2D-843D-3E50A7960126}" destId="{1CA3781D-B0E8-42D6-BDF5-FB88FBA12CCE}" srcOrd="4" destOrd="0" presId="urn:microsoft.com/office/officeart/2008/layout/VerticalCurvedList"/>
    <dgm:cxn modelId="{E505D6E9-69A9-4549-B986-1B4967E6AD7C}" type="presParOf" srcId="{1CA3781D-B0E8-42D6-BDF5-FB88FBA12CCE}" destId="{D067987B-6733-4D9A-B343-1C711EF847DB}" srcOrd="0" destOrd="0" presId="urn:microsoft.com/office/officeart/2008/layout/VerticalCurvedList"/>
    <dgm:cxn modelId="{A4457092-D089-4ADD-8D98-50406C536E23}" type="presParOf" srcId="{4208A881-E163-4E2D-843D-3E50A7960126}" destId="{E648E135-BFEF-42A3-A262-41938B1DB978}" srcOrd="5" destOrd="0" presId="urn:microsoft.com/office/officeart/2008/layout/VerticalCurvedList"/>
    <dgm:cxn modelId="{EAC38E03-BDC4-44F1-8D3C-9FD271C6EEE2}" type="presParOf" srcId="{4208A881-E163-4E2D-843D-3E50A7960126}" destId="{C322126D-9547-4A87-B257-01888DA15CAE}" srcOrd="6" destOrd="0" presId="urn:microsoft.com/office/officeart/2008/layout/VerticalCurvedList"/>
    <dgm:cxn modelId="{DBAEACBC-BD0C-42C8-A644-AD267BFA8E86}" type="presParOf" srcId="{C322126D-9547-4A87-B257-01888DA15CAE}" destId="{FAF6BDD2-E11C-4D39-8F7A-5DE337BD2B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FEC622BF-AA1A-42A6-8015-D0ED0897A59F}" srcId="{571CC073-B4EA-454E-8A5E-FC001A76EABC}" destId="{5B769B15-F31A-45CA-B539-5DD0290A7A25}" srcOrd="0" destOrd="0" parTransId="{C38A5E86-7C17-4DBB-85A8-8191D66CD956}" sibTransId="{63BE5D49-565C-4C22-902B-CE306B2EF838}"/>
    <dgm:cxn modelId="{87E25A11-8B30-4F7D-84AE-164AA1A3258D}" type="presOf" srcId="{4A2C8881-ECE8-4DBA-B085-00F1E8776C2A}" destId="{96D88FBF-93A9-469A-B231-E3F66C9C3CC0}" srcOrd="0" destOrd="3"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6F91B4FA-2BFA-48B0-A641-2841B88828D0}" type="presOf" srcId="{7F37BBAC-BDB8-4870-8956-6AE27FDADFCE}" destId="{718015A3-3613-42A3-B7FE-46662DF47FA3}" srcOrd="0" destOrd="2" presId="urn:microsoft.com/office/officeart/2008/layout/VerticalCurvedList"/>
    <dgm:cxn modelId="{448EF07D-295D-48F2-81B2-2FD79F4BACA4}" type="presOf" srcId="{56FCCFF2-6424-4BF0-ABDE-9C5439416A25}" destId="{96D88FBF-93A9-469A-B231-E3F66C9C3CC0}" srcOrd="0" destOrd="1"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E05F170A-4F67-4F2F-B425-6CAA6AD1E383}" type="presOf" srcId="{9D258CB6-1B68-46CC-884F-8C2FAB785806}" destId="{A73F5F0A-D587-439A-BAFE-19B771BA16B3}" srcOrd="0" destOrd="1" presId="urn:microsoft.com/office/officeart/2008/layout/VerticalCurvedList"/>
    <dgm:cxn modelId="{5048E6E1-203C-420F-85C7-09435B9A10CA}" srcId="{FFE603FE-3611-4035-86FE-0C56B98B11AA}" destId="{81D771CB-8C10-4CF0-AAA7-F50C35066629}" srcOrd="1" destOrd="0" parTransId="{237DF5D2-87F2-4387-91D8-8FFECFDF920E}" sibTransId="{C9CABB4F-0B87-4ECB-856F-672D90E25B17}"/>
    <dgm:cxn modelId="{A4CC386B-220C-4D9E-8CD3-85A563FD4DE8}" type="presOf" srcId="{50546D50-53A9-4493-A845-252D2CC4C430}" destId="{718015A3-3613-42A3-B7FE-46662DF47FA3}" srcOrd="0" destOrd="3"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2BAB6764-0832-4CC5-B89F-6CE72BD46D7B}" srcId="{5B769B15-F31A-45CA-B539-5DD0290A7A25}" destId="{C833B037-1AD9-40F1-A836-7F6BED324435}" srcOrd="1" destOrd="0" parTransId="{2F98D54C-92C2-47B2-A646-D250A6023638}" sibTransId="{981B3D39-8683-4D2F-81D5-A232F26D2057}"/>
    <dgm:cxn modelId="{E7B9AC8C-0A14-4623-9B76-1EC30B101F14}" type="presOf" srcId="{81D771CB-8C10-4CF0-AAA7-F50C35066629}" destId="{96D88FBF-93A9-469A-B231-E3F66C9C3CC0}" srcOrd="0" destOrd="2"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06B028B5-C2DE-4C0A-BB7C-55A8D1F834DC}" type="presOf" srcId="{4DD3C425-C97E-4F34-A40C-C006A8BE47E8}" destId="{718015A3-3613-42A3-B7FE-46662DF47FA3}" srcOrd="0" destOrd="1" presId="urn:microsoft.com/office/officeart/2008/layout/VerticalCurvedList"/>
    <dgm:cxn modelId="{5EA43E4D-015D-42B8-B8C8-C84D24835082}" type="presOf" srcId="{571CC073-B4EA-454E-8A5E-FC001A76EABC}" destId="{C1F95457-0E13-4C00-AF3F-5279185B3005}"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FDBD1438-BB7A-4F4A-B803-1925C691902D}" type="presOf" srcId="{F2D9B2C4-E093-4873-B2F9-D44C34A95B1A}" destId="{718015A3-3613-42A3-B7FE-46662DF47FA3}" srcOrd="0" destOrd="0"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C8454AB2-FB36-47DB-9DC0-28C379A22333}" type="presOf" srcId="{5F96AE89-BA54-48CF-ACCE-22186B4DD015}" destId="{84E162AD-861D-4555-B043-F79679CCDBDA}" srcOrd="0" destOrd="0"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891EDB23-DA1C-4A1F-AA5A-1D30954F4CAC}" srcId="{5B769B15-F31A-45CA-B539-5DD0290A7A25}" destId="{9D258CB6-1B68-46CC-884F-8C2FAB785806}" srcOrd="0" destOrd="0" parTransId="{9F638361-680C-4B2A-B028-332F91C0281C}" sibTransId="{5F96AE89-BA54-48CF-ACCE-22186B4DD015}"/>
    <dgm:cxn modelId="{185E1F04-4319-46FA-A5C1-AAB8CB92B5D0}" srcId="{F2D9B2C4-E093-4873-B2F9-D44C34A95B1A}" destId="{7F37BBAC-BDB8-4870-8956-6AE27FDADFCE}" srcOrd="1" destOrd="0" parTransId="{2B41483C-A054-4FDA-904D-40FA59DECAC9}" sibTransId="{67944401-08F4-48C4-8AFD-D625B926B6CF}"/>
    <dgm:cxn modelId="{42EA6965-A37A-405C-A750-4D9E8B039460}" srcId="{FFE603FE-3611-4035-86FE-0C56B98B11AA}" destId="{4A2C8881-ECE8-4DBA-B085-00F1E8776C2A}" srcOrd="2" destOrd="0" parTransId="{417F1F39-7DFA-4D00-8A07-2B4901A57778}" sibTransId="{17F79517-A0CD-47AC-919D-7AE324D9F51A}"/>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CE06656C-47CB-47A4-9DFC-638478A67D98}" type="presOf" srcId="{571CC073-B4EA-454E-8A5E-FC001A76EABC}" destId="{C1F95457-0E13-4C00-AF3F-5279185B300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C5766A6-99E3-4721-B10B-936F69FB60CC}" type="presOf" srcId="{85267113-2BE9-4FBE-9FE1-4F4200B2630A}" destId="{79C3D2C1-F60F-40CF-802F-2596A7B9E3F0}" srcOrd="0" destOrd="0" presId="urn:microsoft.com/office/officeart/2008/layout/VerticalCurvedList"/>
    <dgm:cxn modelId="{44BAC8D7-F961-4D5E-B9BE-6118D841A252}" type="presOf" srcId="{D07591B6-1EC1-435B-9AD7-03505F447004}" destId="{E4A4C9CE-661F-435D-A623-85478B8C1BDF}"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85AC162-D55D-4CBD-88CC-4AC5F7A8D5D0}" type="presOf" srcId="{36E462EA-3DA6-4CF1-8722-F3ED989817C6}" destId="{79C3D2C1-F60F-40CF-802F-2596A7B9E3F0}" srcOrd="0" destOrd="2" presId="urn:microsoft.com/office/officeart/2008/layout/VerticalCurvedList"/>
    <dgm:cxn modelId="{564B2589-D501-4FA2-9F3C-2E9E4132C269}" srcId="{85267113-2BE9-4FBE-9FE1-4F4200B2630A}" destId="{D0426968-6E00-4288-A7B3-2A0A30342ED6}" srcOrd="0" destOrd="0" parTransId="{3EC46687-3F31-402A-A91C-8455CCADC61D}" sibTransId="{1F00B0B8-AA0D-4CE5-A622-1B2B2D7997BA}"/>
    <dgm:cxn modelId="{88FD0949-A425-429A-98FE-21DA6CC2AAC2}" type="presOf" srcId="{C730EF28-92C0-472A-AC85-16392925DCCB}" destId="{3B781BC0-8D35-42CD-AEF2-50D3022ABD45}"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7C27040D-68EB-4B8D-B111-79231FAD2F67}" type="presOf" srcId="{3C6D938D-32DB-417B-B4E3-8AE0E0D4C86E}" destId="{3B781BC0-8D35-42CD-AEF2-50D3022ABD45}" srcOrd="0" destOrd="0" presId="urn:microsoft.com/office/officeart/2008/layout/VerticalCurvedList"/>
    <dgm:cxn modelId="{B2D9B354-0E05-457C-B15E-FC783CBF7035}" type="presOf" srcId="{5EF262BC-25AE-4D61-9A51-108C36AB229D}" destId="{E4A4C9CE-661F-435D-A623-85478B8C1BDF}" srcOrd="0" destOrd="0" presId="urn:microsoft.com/office/officeart/2008/layout/VerticalCurvedList"/>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A3C13A54-E26F-462D-AA97-3EFEDCD61ED8}" type="presOf" srcId="{D46830D8-D66A-4836-ACAD-FA9D300B5131}" destId="{3B781BC0-8D35-42CD-AEF2-50D3022ABD45}" srcOrd="0" destOrd="2" presId="urn:microsoft.com/office/officeart/2008/layout/VerticalCurvedList"/>
    <dgm:cxn modelId="{386DBE59-692E-4128-8AEA-824FE058AF09}" type="presOf" srcId="{D0426968-6E00-4288-A7B3-2A0A30342ED6}" destId="{79C3D2C1-F60F-40CF-802F-2596A7B9E3F0}" srcOrd="0" destOrd="1"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33</a:t>
            </a:fld>
            <a:endParaRPr lang="en-US"/>
          </a:p>
        </p:txBody>
      </p:sp>
    </p:spTree>
    <p:extLst>
      <p:ext uri="{BB962C8B-B14F-4D97-AF65-F5344CB8AC3E}">
        <p14:creationId xmlns:p14="http://schemas.microsoft.com/office/powerpoint/2010/main" val="2343570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42</a:t>
            </a:fld>
            <a:endParaRPr lang="en-US" dirty="0"/>
          </a:p>
        </p:txBody>
      </p:sp>
    </p:spTree>
    <p:extLst>
      <p:ext uri="{BB962C8B-B14F-4D97-AF65-F5344CB8AC3E}">
        <p14:creationId xmlns:p14="http://schemas.microsoft.com/office/powerpoint/2010/main" val="2093462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43</a:t>
            </a:fld>
            <a:endParaRPr lang="en-US"/>
          </a:p>
        </p:txBody>
      </p:sp>
    </p:spTree>
    <p:extLst>
      <p:ext uri="{BB962C8B-B14F-4D97-AF65-F5344CB8AC3E}">
        <p14:creationId xmlns:p14="http://schemas.microsoft.com/office/powerpoint/2010/main" val="3802421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46</a:t>
            </a:fld>
            <a:endParaRPr lang="en-US" dirty="0"/>
          </a:p>
        </p:txBody>
      </p:sp>
    </p:spTree>
    <p:extLst>
      <p:ext uri="{BB962C8B-B14F-4D97-AF65-F5344CB8AC3E}">
        <p14:creationId xmlns:p14="http://schemas.microsoft.com/office/powerpoint/2010/main" val="162717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23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23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microsoft.com/office/2007/relationships/diagramDrawing" Target="../diagrams/drawing11.xml"/><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diagramColors" Target="../diagrams/colors11.xml"/><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28.png"/><Relationship Id="rId5" Type="http://schemas.openxmlformats.org/officeDocument/2006/relationships/diagramLayout" Target="../diagrams/layout11.xml"/><Relationship Id="rId10" Type="http://schemas.openxmlformats.org/officeDocument/2006/relationships/image" Target="../media/image27.png"/><Relationship Id="rId4" Type="http://schemas.openxmlformats.org/officeDocument/2006/relationships/diagramData" Target="../diagrams/data11.xml"/><Relationship Id="rId9"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7.png"/><Relationship Id="rId7" Type="http://schemas.openxmlformats.org/officeDocument/2006/relationships/diagramColors" Target="../diagrams/colors12.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9.png"/><Relationship Id="rId4" Type="http://schemas.openxmlformats.org/officeDocument/2006/relationships/diagramData" Target="../diagrams/data12.xml"/><Relationship Id="rId9"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err="1" smtClean="0">
                <a:solidFill>
                  <a:schemeClr val="tx1">
                    <a:lumMod val="50000"/>
                    <a:lumOff val="50000"/>
                  </a:schemeClr>
                </a:solidFill>
              </a:rPr>
              <a:t>SmartEA</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171693005"/>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06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UC-FR-01</a:t>
            </a:r>
            <a:br>
              <a:rPr lang="en-US" dirty="0" smtClean="0"/>
            </a:br>
            <a:r>
              <a:rPr lang="en-US" sz="2000" dirty="0" smtClean="0">
                <a:solidFill>
                  <a:schemeClr val="tx1">
                    <a:lumMod val="50000"/>
                    <a:lumOff val="50000"/>
                  </a:schemeClr>
                </a:solidFill>
              </a:rPr>
              <a:t>Synchronization between models and documents</a:t>
            </a:r>
            <a:endParaRPr lang="en-US" sz="2000" dirty="0">
              <a:solidFill>
                <a:schemeClr val="tx2"/>
              </a:solidFill>
            </a:endParaRPr>
          </a:p>
        </p:txBody>
      </p:sp>
      <p:graphicFrame>
        <p:nvGraphicFramePr>
          <p:cNvPr id="7" name="Diagram 6"/>
          <p:cNvGraphicFramePr/>
          <p:nvPr>
            <p:extLst>
              <p:ext uri="{D42A27DB-BD31-4B8C-83A1-F6EECF244321}">
                <p14:modId xmlns:p14="http://schemas.microsoft.com/office/powerpoint/2010/main" val="372901030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111534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a:t>
            </a:r>
            <a:r>
              <a:rPr lang="en-US" sz="2000" dirty="0" smtClean="0"/>
              <a:t>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1073457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56477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403672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726194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668306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633698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8967003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923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2303239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err="1" smtClean="0"/>
              <a:t>Yagup</a:t>
            </a:r>
            <a:r>
              <a:rPr lang="tr-TR" sz="1400" i="1" dirty="0" smtClean="0"/>
              <a:t> MACİT (HAVELSAN)</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56889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23.09.2015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2608495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23.09.2015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527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spTree>
    <p:extLst>
      <p:ext uri="{BB962C8B-B14F-4D97-AF65-F5344CB8AC3E}">
        <p14:creationId xmlns:p14="http://schemas.microsoft.com/office/powerpoint/2010/main" val="2332049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4021510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23.09.2015</a:t>
            </a:fld>
            <a:endParaRPr lang="tr-TR" dirty="0"/>
          </a:p>
        </p:txBody>
      </p:sp>
    </p:spTree>
    <p:extLst>
      <p:ext uri="{BB962C8B-B14F-4D97-AF65-F5344CB8AC3E}">
        <p14:creationId xmlns:p14="http://schemas.microsoft.com/office/powerpoint/2010/main" val="75363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00378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23.09.2015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31278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23.09.2015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43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2249067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5019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6252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2828477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1243219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UC-FR-02</a:t>
            </a:r>
            <a:br>
              <a:rPr lang="en-US" dirty="0" smtClean="0"/>
            </a:br>
            <a:r>
              <a:rPr lang="en-US" sz="2000" dirty="0" smtClean="0">
                <a:solidFill>
                  <a:schemeClr val="tx1">
                    <a:lumMod val="50000"/>
                    <a:lumOff val="50000"/>
                  </a:schemeClr>
                </a:solidFill>
              </a:rPr>
              <a:t>Enterprise Architecture</a:t>
            </a:r>
            <a:endParaRPr lang="en-US" sz="2000"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8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2134</TotalTime>
  <Words>2073</Words>
  <Application>Microsoft Office PowerPoint</Application>
  <PresentationFormat>On-screen Show (4:3)</PresentationFormat>
  <Paragraphs>384</Paragraphs>
  <Slides>56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Times New Roman</vt:lpstr>
      <vt:lpstr>Wingdings</vt:lpstr>
      <vt:lpstr>ITEA 3 PowerPoint template_small</vt:lpstr>
      <vt:lpstr>Progress on the Industrial Use Cases</vt:lpstr>
      <vt:lpstr>PowerPoint Presentation</vt:lpstr>
      <vt:lpstr>UC-FR-01 Synchronization between models and documents</vt:lpstr>
      <vt:lpstr>UC-FR-01 Sirius</vt:lpstr>
      <vt:lpstr>UC-FR-01 Development of Sirius</vt:lpstr>
      <vt:lpstr>UC-FR-01 Problematic</vt:lpstr>
      <vt:lpstr>UC-FR-01 Concern</vt:lpstr>
      <vt:lpstr>PowerPoint Presentation</vt:lpstr>
      <vt:lpstr>UC-FR-02 Enterprise Architecture</vt:lpstr>
      <vt:lpstr>UC-FR-02 SmartEA</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352</cp:revision>
  <dcterms:created xsi:type="dcterms:W3CDTF">2014-11-11T13:03:42Z</dcterms:created>
  <dcterms:modified xsi:type="dcterms:W3CDTF">2015-09-23T13:43:56Z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